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34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567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Admin</cp:lastModifiedBy>
  <cp:revision>44</cp:revision>
  <dcterms:created xsi:type="dcterms:W3CDTF">2013-11-30T07:31:00Z</dcterms:created>
  <dcterms:modified xsi:type="dcterms:W3CDTF">2016-12-11T12:43:43Z</dcterms:modified>
</cp:coreProperties>
</file>