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69" r:id="rId6"/>
    <p:sldId id="267" r:id="rId7"/>
    <p:sldId id="265" r:id="rId8"/>
    <p:sldId id="262" r:id="rId9"/>
    <p:sldId id="261" r:id="rId10"/>
    <p:sldId id="259" r:id="rId11"/>
    <p:sldId id="260" r:id="rId12"/>
    <p:sldId id="264" r:id="rId13"/>
    <p:sldId id="270" r:id="rId14"/>
    <p:sldId id="263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39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stotysyhc.ru/pochemu-byvaet-tuman/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eizvestniy-geniy.ru/images/works/photo/2013/10/small/1026548_1.gif" TargetMode="External"/><Relationship Id="rId13" Type="http://schemas.openxmlformats.org/officeDocument/2006/relationships/hyperlink" Target="http://animalsfoto.com/photo/98/987b3a11514612709b50c83daee03a1b.jpg" TargetMode="External"/><Relationship Id="rId18" Type="http://schemas.openxmlformats.org/officeDocument/2006/relationships/hyperlink" Target="http://media.buzzle.com/media/images-en/gallery/mens-fashion/footwear/900-135089463-desert-boots-for-men.jpg" TargetMode="External"/><Relationship Id="rId26" Type="http://schemas.openxmlformats.org/officeDocument/2006/relationships/hyperlink" Target="http://deti-burg.ru/razvivayushhie-igryi-2/skachat-tematicheskaya-nedelya-osen" TargetMode="External"/><Relationship Id="rId3" Type="http://schemas.openxmlformats.org/officeDocument/2006/relationships/hyperlink" Target="https://img-fotki.yandex.ru/get/9498/139440740.ae/0_c699b_fd1d76fe_orig" TargetMode="External"/><Relationship Id="rId21" Type="http://schemas.openxmlformats.org/officeDocument/2006/relationships/hyperlink" Target="https://wallpapers-maker.com/wp-content/uploads/2015/09/00001-313.jpg" TargetMode="External"/><Relationship Id="rId7" Type="http://schemas.openxmlformats.org/officeDocument/2006/relationships/hyperlink" Target="https://fs00.infourok.ru/images/doc/158/182067/img4.jpg" TargetMode="External"/><Relationship Id="rId12" Type="http://schemas.openxmlformats.org/officeDocument/2006/relationships/hyperlink" Target="http://alga--sool.my1.ru/96.jpg" TargetMode="External"/><Relationship Id="rId17" Type="http://schemas.openxmlformats.org/officeDocument/2006/relationships/hyperlink" Target="https://www.colourbox.com/preview/1763602-baby-sweater-striped-with-blue-strip-on-white-background.jpg" TargetMode="External"/><Relationship Id="rId25" Type="http://schemas.openxmlformats.org/officeDocument/2006/relationships/hyperlink" Target="http://1.bp.blogspot.com/-ygujBcJvFeY/VFTilKBrPvI/AAAAAAAAB4g/MXwa7z63m9g/s1600/9.jpg" TargetMode="External"/><Relationship Id="rId2" Type="http://schemas.openxmlformats.org/officeDocument/2006/relationships/hyperlink" Target="https://infourok.ru/konspekt-zanyatiya-osen-podgotovitelnaya-gruppa-1390634.html" TargetMode="External"/><Relationship Id="rId16" Type="http://schemas.openxmlformats.org/officeDocument/2006/relationships/hyperlink" Target="http://glincompas.ru/gallery/prezentatsiya-dlya-zanyatie-dlya-malyshey-zimnyaya-odejda-58073-large.jpg" TargetMode="External"/><Relationship Id="rId20" Type="http://schemas.openxmlformats.org/officeDocument/2006/relationships/hyperlink" Target="http://www.kurtka.kiev.ua/image/cache/data/detskoe/hm3-650x650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nastol.com.ua/pic/201209/1024x1024/nastol.com.ua-31557.jpg" TargetMode="External"/><Relationship Id="rId11" Type="http://schemas.openxmlformats.org/officeDocument/2006/relationships/hyperlink" Target="http://ru.naturewallpaperfree.com/lite/osen/priroda-oboi-1920x1080-733-f30703ab.jpg" TargetMode="External"/><Relationship Id="rId24" Type="http://schemas.openxmlformats.org/officeDocument/2006/relationships/hyperlink" Target="https://shkafminsk.by/images/phocagallery/3_Listia/thumbs/phoca_thumb_l_Listia_7.jpg" TargetMode="External"/><Relationship Id="rId5" Type="http://schemas.openxmlformats.org/officeDocument/2006/relationships/hyperlink" Target="http://wallpapers1920.ru/img/picture/Feb/15/7eb7527fd53b59158fa889a6bc3883d1/2.jpg" TargetMode="External"/><Relationship Id="rId15" Type="http://schemas.openxmlformats.org/officeDocument/2006/relationships/hyperlink" Target="http://justfunfacts.com/wp-content/uploads/2017/03/hare-moult.jpg" TargetMode="External"/><Relationship Id="rId23" Type="http://schemas.openxmlformats.org/officeDocument/2006/relationships/hyperlink" Target="http://brightwallpapers.com.ua/Uploads/5-11-2016/cdf7d3bd-c97b-451e-9533-321d56f42613/thumb2-93c95079326ebfee4b21c0988310153d.jpg" TargetMode="External"/><Relationship Id="rId10" Type="http://schemas.openxmlformats.org/officeDocument/2006/relationships/hyperlink" Target="http://ne-gnevi-boga.at.ua/_ph/3/2/983736879.gif&#1086;&#1089;&#1077;&#1085;&#1085;&#1080;&#1081;" TargetMode="External"/><Relationship Id="rId19" Type="http://schemas.openxmlformats.org/officeDocument/2006/relationships/hyperlink" Target="http://jiu-jitsumma.ru/nifyamofum/4790-detskie-rezinovye-sapogi-lyagushka-14090.jpg" TargetMode="External"/><Relationship Id="rId4" Type="http://schemas.openxmlformats.org/officeDocument/2006/relationships/hyperlink" Target="http://www.sunhome.ru/i/poetry/182/zhuravli-v8.xxl.jpg" TargetMode="External"/><Relationship Id="rId9" Type="http://schemas.openxmlformats.org/officeDocument/2006/relationships/hyperlink" Target="http://marufdernegi.org/wp-content/uploads/2017/01/nature-flowers-leaves-autumn-fall-seasons-garden-macro-petals-colors-wallpaper-2.jpg" TargetMode="External"/><Relationship Id="rId14" Type="http://schemas.openxmlformats.org/officeDocument/2006/relationships/hyperlink" Target="http://img1.liveinternet.ru/images/attach/d/1/131/632/131632583_orig_3666999414.jpg" TargetMode="External"/><Relationship Id="rId22" Type="http://schemas.openxmlformats.org/officeDocument/2006/relationships/hyperlink" Target="https://dmdou11.edumsko.ru/uploads/2000/1587/section/92265/224000-52b77-25139712-m750x740.jpg" TargetMode="External"/><Relationship Id="rId27" Type="http://schemas.openxmlformats.org/officeDocument/2006/relationships/hyperlink" Target="https://www.youtube.com/watch?v=NjIGHayRNs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\Desktop\подготовите. гр\осень\Осень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683568" y="908720"/>
            <a:ext cx="6552728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normalizeH="0" baseline="0" noProof="0" dirty="0" smtClean="0">
                <a:ln w="11430"/>
                <a:blipFill dpi="0" rotWithShape="1">
                  <a:blip r:embed="rId3"/>
                  <a:srcRect/>
                  <a:tile tx="0" ty="0" sx="50000" sy="5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Monotype Corsiva" pitchFamily="66" charset="0"/>
                <a:ea typeface="Segoe UI Emoji" pitchFamily="34" charset="0"/>
                <a:cs typeface="+mj-cs"/>
              </a:rPr>
              <a:t>Признаки осени</a:t>
            </a:r>
            <a:endParaRPr kumimoji="0" lang="ru-RU" sz="5400" b="1" i="0" u="none" strike="noStrike" kern="1200" normalizeH="0" baseline="0" noProof="0" dirty="0">
              <a:ln w="11430"/>
              <a:blipFill dpi="0" rotWithShape="1">
                <a:blip r:embed="rId3"/>
                <a:srcRect/>
                <a:tile tx="0" ty="0" sx="50000" sy="50000" flip="none" algn="tl"/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Monotype Corsiva" pitchFamily="66" charset="0"/>
              <a:ea typeface="Segoe UI Emoji" pitchFamily="34" charset="0"/>
              <a:cs typeface="+mj-cs"/>
            </a:endParaRPr>
          </a:p>
        </p:txBody>
      </p:sp>
      <p:pic>
        <p:nvPicPr>
          <p:cNvPr id="1026" name="Picture 2" descr="https://img-fotki.yandex.ru/get/9498/139440740.ae/0_c699b_fd1d76fe_or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304256" cy="1138439"/>
          </a:xfrm>
          <a:prstGeom prst="rect">
            <a:avLst/>
          </a:prstGeom>
          <a:noFill/>
        </p:spPr>
      </p:pic>
      <p:pic>
        <p:nvPicPr>
          <p:cNvPr id="7" name="Picture 2" descr="https://img-fotki.yandex.ru/get/9498/139440740.ae/0_c699b_fd1d76fe_or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0"/>
            <a:ext cx="2304256" cy="1138439"/>
          </a:xfrm>
          <a:prstGeom prst="rect">
            <a:avLst/>
          </a:prstGeom>
          <a:noFill/>
        </p:spPr>
      </p:pic>
      <p:pic>
        <p:nvPicPr>
          <p:cNvPr id="8" name="Picture 2" descr="https://img-fotki.yandex.ru/get/9498/139440740.ae/0_c699b_fd1d76fe_or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2304256" cy="1138439"/>
          </a:xfrm>
          <a:prstGeom prst="rect">
            <a:avLst/>
          </a:prstGeom>
          <a:noFill/>
        </p:spPr>
      </p:pic>
      <p:pic>
        <p:nvPicPr>
          <p:cNvPr id="9" name="Picture 2" descr="https://img-fotki.yandex.ru/get/9498/139440740.ae/0_c699b_fd1d76fe_or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9744" y="0"/>
            <a:ext cx="2304256" cy="11384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13002" r="12838"/>
          <a:stretch>
            <a:fillRect/>
          </a:stretch>
        </p:blipFill>
        <p:spPr bwMode="auto">
          <a:xfrm>
            <a:off x="35496" y="0"/>
            <a:ext cx="904600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13002" r="12838"/>
          <a:stretch>
            <a:fillRect/>
          </a:stretch>
        </p:blipFill>
        <p:spPr bwMode="auto">
          <a:xfrm>
            <a:off x="35496" y="0"/>
            <a:ext cx="904600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13002" r="13392"/>
          <a:stretch>
            <a:fillRect/>
          </a:stretch>
        </p:blipFill>
        <p:spPr bwMode="auto">
          <a:xfrm>
            <a:off x="107504" y="0"/>
            <a:ext cx="89784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79512" y="-27384"/>
            <a:ext cx="5256584" cy="682745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88872" rIns="0" bIns="88872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Сто тысяч почему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Как объяснить ребёнку что такое туман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120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Туман - что это такое и почему бывает туман?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Туман-явление природы, когда в атмосфере образуется большое содержание водяного пара. В основном он возникает от  соприкосновения холодного и тёплого воздуха.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Туманы бывают в любое время года, но чаще всего они случаются в конце лета или осенью, когда охлаждение воздуха происходит быстрее, чем остывает земля. В результате прохладный воздух опускается на землю или воду, которая еще сохраняет тепло, происходит конденсат, и множество водяных капелек висят в воздухе. Получается, будто огромное облако висит прямо над землей или водоемом. В месте, где образовался туман, влажность воздуха составляет 100%. Туманы бывают разными по своей структуре. Если температура воздуха не очень  холодная, выше 10 градусов мороза, то туманное облако состоит и водяных капелек. При температуре 10-15 градусов мороза облако состоит из  смеси водяных капелек с кристалликами льда. Если же температура опускается ниже 15 градусов мороза, то образуется ледяной туман, когда все облако  состоит  из ледяных кристалликов. В городах и населенных пунктах туманы бывают более плотными из-за того, что конденсат смешивается с выхлопными газами и пылью.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Какие бывают туманы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Туманы бывают разные. Это зависит от того, насколько хороша видимость в месте тумана.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Дымка – самый слабый вид тумана.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Поземный туман-туман, стелющийся над землей или водоемом тонким слоем. Этот туман не оказывает большого влияния на видимость.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Просвечивающий туман, видимость при котором составляет от нескольких десятков до нескольких сотен метров.  Через  такой туман видны солнце и облака.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Сплошной туман, когда белесое облако окутывает землю, через которое невозможно рассмотреть буквально ничего на расстоянии нескольких метров, а иногда и на протяжении вытянутой руки. При таком тумане становится невозможным движение на транспорте. Если водитель попал в облако сплошного тумана, ему лучше переждать, когда туман рассеется.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1079" y="6642556"/>
            <a:ext cx="278473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http://stotysyhc.ru/pochemu-byvaet-tuman/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 что такое туман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2" name="Picture 4" descr="http://1.bp.blogspot.com/-ygujBcJvFeY/VFTilKBrPvI/AAAAAAAAB4g/MXwa7z63m9g/s1600/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3645024"/>
            <a:ext cx="3424246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63661"/>
            <a:ext cx="849694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Подрезова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Т. И. Материал к занятиям по развитию речи. Времена года. Лес. Грибы / Т. И.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Подрезова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.— М.: Айрис-пресс, 2006.— 256 с. — (Дошкольное воспитание и развитие). 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https://infourok.ru/konspekt-zanyatiya-osen-podgotovitelnaya-gruppa-1390634.html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Савельева Г.А.Конспект занятия в подготовительной группе по развитию речи по теме «Осень»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https://img-fotki.yandex.ru/get/9498/139440740.ae/0_c699b_fd1d76fe_orig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листья на прищепке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http://www.sunhome.ru/i/poetry/182/zhuravli-v8.xxl.jpg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что такое осень?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5"/>
              </a:rPr>
              <a:t> http://wallpapers1920.ru/img/picture/Feb/15/7eb7527fd53b59158fa889a6bc3883d1/2.jpg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ранняя осень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6"/>
              </a:rPr>
              <a:t>http://www.nastol.com.ua/pic/201209/1024x1024/nastol.com.ua-31557.jpg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золотая осень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7"/>
              </a:rPr>
              <a:t>https://fs00.infourok.ru/images/doc/158/182067/img4.jpg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туман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8"/>
              </a:rPr>
              <a:t>http://www.neizvestniy-geniy.ru/images/works/photo/2013/10/small/1026548_1.gif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листопад анимация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9"/>
              </a:rPr>
              <a:t>http://marufdernegi.org/wp-content/uploads/2017/01/nature-flowers-leaves-autumn-fall-seasons-garden-macro-petals-colors-wallpaper-2.jpg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листья на земле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10"/>
              </a:rPr>
              <a:t>http://ne-gnevi-boga.at.ua/_ph/3/2/983736879.gif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hlinkClick r:id="rId10"/>
              </a:rPr>
              <a:t>осенний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дождь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11"/>
              </a:rPr>
              <a:t>http://ru.naturewallpaperfree.com/lite/osen/priroda-oboi-1920x1080-733-f30703ab.jpg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перед дождём . осень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12"/>
              </a:rPr>
              <a:t>http://alga--sool.my1.ru/96.jpg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птицы в полёте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13"/>
              </a:rPr>
              <a:t>http://animalsfoto.com/photo/98/987b3a11514612709b50c83daee03a1b.jpg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медведь спит в берлоге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14"/>
              </a:rPr>
              <a:t>http://img1.liveinternet.ru/images/attach/d/1/131/632/131632583_orig_3666999414.jpg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грибок на сучке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15"/>
              </a:rPr>
              <a:t>http://justfunfacts.com/wp-content/uploads/2017/03/hare-moult.jpg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заяц линяет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https://ok.ru/dk?cmd=PopLayerPhoto&amp;st.layer.cmd=PopLayerPhotoOuter&amp;st.layer.type=GROUP&amp;st.layer.revNav=off&amp;st.layer.limitedUi=false&amp;st.layer.sphotoIds=860164792269%3B860164794829%3B860164797901%3B860164799693%3B860164805069%3B860164807885&amp;st.layer.showNav=on&amp;st.layer.photoAlbumId=53302897148109&amp;st.layer.epm=off&amp;st.layer.photoId=860164807885&amp;st.layer.opl=off&amp;st.layer.navStartPhotoId=860164807885&amp;st.layer.sbd=off&amp;st.cmd=userMain&amp;st._aid=GroupTopicLayer_openPhotoLayer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белка тянется за жёлудем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16"/>
              </a:rPr>
              <a:t>http://glincompas.ru/gallery/prezentatsiya-dlya-zanyatie-dlya-malyshey-zimnyaya-odejda-58073-large.jpg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ребёнок под зонтиком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17"/>
              </a:rPr>
              <a:t>https://www.colourbox.com/preview/1763602-baby-sweater-striped-with-blue-strip-on-white-background.jpg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кофта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18"/>
              </a:rPr>
              <a:t>http://media.buzzle.com/media/images-en/gallery/mens-fashion/footwear/900-135089463-desert-boots-for-men.jpg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ботинки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19"/>
              </a:rPr>
              <a:t>http://jiu-jitsumma.ru/nifyamofum/4790-detskie-rezinovye-sapogi-lyagushka-14090.jpg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резиновые сапоги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20"/>
              </a:rPr>
              <a:t>http://www.kurtka.kiev.ua/image/cache/data/detskoe/hm3-650x650.jpg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куртка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21"/>
              </a:rPr>
              <a:t>https://wallpapers-maker.com/wp-content/uploads/2015/09/00001-313.jpg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поздняя осень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22"/>
              </a:rPr>
              <a:t>https://dmdou11.edumsko.ru/uploads/2000/1587/section/92265/224000-52b77-25139712-m750x740.jpg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замерзают лужи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23"/>
              </a:rPr>
              <a:t>http://brightwallpapers.com.ua/Uploads/5-11-2016/cdf7d3bd-c97b-451e-9533-321d56f42613/thumb2-93c95079326ebfee4b21c0988310153d.jpg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иней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24"/>
              </a:rPr>
              <a:t>https://shkafminsk.by/images/phocagallery/3_Listia/thumbs/phoca_thumb_l_Listia_7.jpg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листопад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25"/>
              </a:rPr>
              <a:t>http://1.bp.blogspot.com/-ygujBcJvFeY/VFTilKBrPvI/AAAAAAAAB4g/MXwa7z63m9g/s1600/9.jpg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туман. картинка к статье о тумане</a:t>
            </a: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6351711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26"/>
              </a:rPr>
              <a:t>http://deti-burg.ru/razvivayushhie-igryi-2/skachat-tematicheskaya-nedelya-osen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Тематическая неделя «Осень»</a:t>
            </a:r>
          </a:p>
          <a:p>
            <a:r>
              <a:rPr lang="ru-RU" sz="1200" b="1" u="sng" dirty="0" smtClean="0">
                <a:latin typeface="Times New Roman" pitchFamily="18" charset="0"/>
                <a:cs typeface="Times New Roman" pitchFamily="18" charset="0"/>
                <a:hlinkClick r:id="rId27"/>
              </a:rPr>
              <a:t>https://www.youtube.com/watch?v=NjIGHayRNsE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Признаки осени. Интерактивная презентация-игра для малышей</a:t>
            </a: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3002" r="12838"/>
          <a:stretch>
            <a:fillRect/>
          </a:stretch>
        </p:blipFill>
        <p:spPr bwMode="auto">
          <a:xfrm>
            <a:off x="0" y="0"/>
            <a:ext cx="904600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3002" r="12838"/>
          <a:stretch>
            <a:fillRect/>
          </a:stretch>
        </p:blipFill>
        <p:spPr bwMode="auto">
          <a:xfrm>
            <a:off x="35496" y="0"/>
            <a:ext cx="904600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3001" r="13392"/>
          <a:stretch>
            <a:fillRect/>
          </a:stretch>
        </p:blipFill>
        <p:spPr bwMode="auto">
          <a:xfrm>
            <a:off x="35496" y="0"/>
            <a:ext cx="89784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3002" r="12838"/>
          <a:stretch>
            <a:fillRect/>
          </a:stretch>
        </p:blipFill>
        <p:spPr bwMode="auto">
          <a:xfrm>
            <a:off x="35496" y="0"/>
            <a:ext cx="904600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3002" r="12838"/>
          <a:stretch>
            <a:fillRect/>
          </a:stretch>
        </p:blipFill>
        <p:spPr bwMode="auto">
          <a:xfrm>
            <a:off x="62499" y="0"/>
            <a:ext cx="904600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www.neizvestniy-geniy.ru/images/works/photo/2013/10/small/1026548_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554" y="116184"/>
            <a:ext cx="3562350" cy="4752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13002" r="12838"/>
          <a:stretch>
            <a:fillRect/>
          </a:stretch>
        </p:blipFill>
        <p:spPr bwMode="auto">
          <a:xfrm>
            <a:off x="35496" y="0"/>
            <a:ext cx="904600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http://ne-gnevi-boga.at.ua/_ph/3/2/98373687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977" y="78482"/>
            <a:ext cx="3442981" cy="2630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13002" r="13392"/>
          <a:stretch>
            <a:fillRect/>
          </a:stretch>
        </p:blipFill>
        <p:spPr bwMode="auto">
          <a:xfrm>
            <a:off x="35496" y="0"/>
            <a:ext cx="89784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352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13002" r="12838"/>
          <a:stretch>
            <a:fillRect/>
          </a:stretch>
        </p:blipFill>
        <p:spPr bwMode="auto">
          <a:xfrm>
            <a:off x="35496" y="0"/>
            <a:ext cx="904600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343</Words>
  <Application>Microsoft Office PowerPoint</Application>
  <PresentationFormat>Экран (4:3)</PresentationFormat>
  <Paragraphs>39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Monotype Corsiva</vt:lpstr>
      <vt:lpstr>Segoe UI Emoji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User</cp:lastModifiedBy>
  <cp:revision>79</cp:revision>
  <dcterms:created xsi:type="dcterms:W3CDTF">2017-09-04T12:37:54Z</dcterms:created>
  <dcterms:modified xsi:type="dcterms:W3CDTF">2018-09-16T13:52:26Z</dcterms:modified>
</cp:coreProperties>
</file>